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56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169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67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56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40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19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8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32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93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2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68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7953C-D9CC-4F4E-803A-5C379854930F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549DD-DC89-424E-B0E2-E1A5586594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50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525" y="431553"/>
            <a:ext cx="2709862" cy="128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2D0"/>
                  </a:outerShdw>
                </a:effectLst>
              </a14:hiddenEffects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96136" y="1771878"/>
            <a:ext cx="2664296" cy="472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2D0"/>
                  </a:outerShdw>
                </a:effectLst>
              </a14:hiddenEffects>
            </a:ext>
          </a:extLst>
        </p:spPr>
        <p:txBody>
          <a:bodyPr vert="horz" wrap="square" lIns="137160" tIns="91440" rIns="137160" bIns="9144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Rejoignez notre Club</a:t>
            </a:r>
            <a:endParaRPr lang="fr-FR" sz="1600" dirty="0"/>
          </a:p>
          <a:p>
            <a:endParaRPr lang="fr-FR" sz="1200" b="1" dirty="0" smtClean="0"/>
          </a:p>
          <a:p>
            <a:r>
              <a:rPr lang="fr-FR" sz="1200" b="1" dirty="0" smtClean="0"/>
              <a:t>Renforcez </a:t>
            </a:r>
            <a:r>
              <a:rPr lang="fr-FR" sz="1200" dirty="0"/>
              <a:t>sa capacité à financer des jeunes entreprises</a:t>
            </a:r>
            <a:br>
              <a:rPr lang="fr-FR" sz="1200" dirty="0"/>
            </a:br>
            <a:endParaRPr lang="fr-FR" sz="1200" dirty="0" smtClean="0"/>
          </a:p>
          <a:p>
            <a:r>
              <a:rPr lang="fr-FR" sz="1200" b="1" dirty="0" smtClean="0"/>
              <a:t>Intégrez</a:t>
            </a:r>
            <a:r>
              <a:rPr lang="fr-FR" sz="1200" dirty="0" smtClean="0"/>
              <a:t> </a:t>
            </a:r>
            <a:r>
              <a:rPr lang="fr-FR" sz="1200" dirty="0"/>
              <a:t>une l'équipe formée</a:t>
            </a:r>
            <a:r>
              <a:rPr lang="fr-FR" sz="1200" b="1" dirty="0"/>
              <a:t> </a:t>
            </a:r>
            <a:r>
              <a:rPr lang="fr-FR" sz="1200" dirty="0"/>
              <a:t>aujourd'hui de 13 </a:t>
            </a:r>
            <a:r>
              <a:rPr lang="fr-FR" sz="1200" dirty="0" smtClean="0"/>
              <a:t>bénévoles</a:t>
            </a:r>
          </a:p>
          <a:p>
            <a:endParaRPr lang="fr-FR" sz="1200" dirty="0"/>
          </a:p>
          <a:p>
            <a:pPr lvl="0"/>
            <a:r>
              <a:rPr lang="fr-FR" sz="1200" dirty="0"/>
              <a:t>Gaëlle </a:t>
            </a:r>
            <a:r>
              <a:rPr lang="fr-FR" sz="1200" dirty="0" err="1"/>
              <a:t>Belieres</a:t>
            </a:r>
            <a:endParaRPr lang="fr-FR" sz="1200" dirty="0"/>
          </a:p>
          <a:p>
            <a:pPr lvl="0"/>
            <a:r>
              <a:rPr lang="fr-FR" sz="1200" dirty="0"/>
              <a:t>Guilhem </a:t>
            </a:r>
            <a:r>
              <a:rPr lang="fr-FR" sz="1200" dirty="0" err="1"/>
              <a:t>Cuquel</a:t>
            </a:r>
            <a:r>
              <a:rPr lang="fr-FR" sz="1200" dirty="0"/>
              <a:t>-Lafitte</a:t>
            </a:r>
          </a:p>
          <a:p>
            <a:pPr lvl="0"/>
            <a:r>
              <a:rPr lang="fr-FR" sz="1200" dirty="0"/>
              <a:t>Catherine </a:t>
            </a:r>
            <a:r>
              <a:rPr lang="fr-FR" sz="1200" dirty="0" err="1"/>
              <a:t>Deit</a:t>
            </a:r>
            <a:endParaRPr lang="fr-FR" sz="1200" dirty="0"/>
          </a:p>
          <a:p>
            <a:pPr lvl="0"/>
            <a:r>
              <a:rPr lang="fr-FR" sz="1200" dirty="0"/>
              <a:t>Nicolas </a:t>
            </a:r>
            <a:r>
              <a:rPr lang="fr-FR" sz="1200" dirty="0" err="1"/>
              <a:t>Hoepffner</a:t>
            </a:r>
            <a:endParaRPr lang="fr-FR" sz="1200" dirty="0"/>
          </a:p>
          <a:p>
            <a:pPr lvl="0"/>
            <a:r>
              <a:rPr lang="fr-FR" sz="1200" dirty="0"/>
              <a:t>Sylvain </a:t>
            </a:r>
            <a:r>
              <a:rPr lang="fr-FR" sz="1200" dirty="0" err="1"/>
              <a:t>Jouhette</a:t>
            </a:r>
            <a:endParaRPr lang="fr-FR" sz="1200" dirty="0"/>
          </a:p>
          <a:p>
            <a:pPr lvl="0"/>
            <a:r>
              <a:rPr lang="fr-FR" sz="1200" dirty="0"/>
              <a:t>Pierre </a:t>
            </a:r>
            <a:r>
              <a:rPr lang="fr-FR" sz="1200" dirty="0" err="1"/>
              <a:t>Kersauze</a:t>
            </a:r>
            <a:endParaRPr lang="fr-FR" sz="1200" dirty="0"/>
          </a:p>
          <a:p>
            <a:pPr lvl="0"/>
            <a:r>
              <a:rPr lang="fr-FR" sz="1200" dirty="0"/>
              <a:t>Xavier </a:t>
            </a:r>
            <a:r>
              <a:rPr lang="fr-FR" sz="1200" dirty="0" err="1"/>
              <a:t>Lafon</a:t>
            </a:r>
            <a:endParaRPr lang="fr-FR" sz="1200" dirty="0"/>
          </a:p>
          <a:p>
            <a:pPr lvl="0"/>
            <a:r>
              <a:rPr lang="fr-FR" sz="1200" dirty="0"/>
              <a:t>Jean-Michel </a:t>
            </a:r>
            <a:r>
              <a:rPr lang="fr-FR" sz="1200" dirty="0" err="1"/>
              <a:t>Nivelet</a:t>
            </a:r>
            <a:endParaRPr lang="fr-FR" sz="1200" dirty="0"/>
          </a:p>
          <a:p>
            <a:pPr lvl="0"/>
            <a:r>
              <a:rPr lang="fr-FR" sz="1200" dirty="0"/>
              <a:t>Vanessa </a:t>
            </a:r>
            <a:r>
              <a:rPr lang="fr-FR" sz="1200" dirty="0" err="1"/>
              <a:t>Nuzzo</a:t>
            </a:r>
            <a:endParaRPr lang="fr-FR" sz="1200" dirty="0"/>
          </a:p>
          <a:p>
            <a:pPr lvl="0"/>
            <a:r>
              <a:rPr lang="fr-FR" sz="1200" dirty="0"/>
              <a:t>Ali </a:t>
            </a:r>
            <a:r>
              <a:rPr lang="fr-FR" sz="1200" dirty="0" err="1"/>
              <a:t>Saib</a:t>
            </a:r>
            <a:endParaRPr lang="fr-FR" sz="1200" dirty="0"/>
          </a:p>
          <a:p>
            <a:pPr lvl="0"/>
            <a:r>
              <a:rPr lang="fr-FR" sz="1200" dirty="0"/>
              <a:t>Henri </a:t>
            </a:r>
            <a:r>
              <a:rPr lang="fr-FR" sz="1200" dirty="0" err="1"/>
              <a:t>Serbat</a:t>
            </a:r>
            <a:endParaRPr lang="fr-FR" sz="1200" dirty="0"/>
          </a:p>
          <a:p>
            <a:pPr lvl="0"/>
            <a:r>
              <a:rPr lang="fr-FR" sz="1200" dirty="0"/>
              <a:t>Françoise </a:t>
            </a:r>
            <a:r>
              <a:rPr lang="fr-FR" sz="1200" dirty="0" err="1"/>
              <a:t>Sougne</a:t>
            </a:r>
            <a:endParaRPr lang="fr-FR" sz="1200" dirty="0"/>
          </a:p>
          <a:p>
            <a:pPr lvl="0"/>
            <a:r>
              <a:rPr lang="fr-FR" sz="1200" dirty="0"/>
              <a:t>Louis </a:t>
            </a:r>
            <a:r>
              <a:rPr lang="fr-FR" sz="1200" dirty="0" err="1" smtClean="0"/>
              <a:t>Zumelzu</a:t>
            </a:r>
            <a:endParaRPr lang="fr-FR" sz="1200" dirty="0" smtClean="0"/>
          </a:p>
          <a:p>
            <a:pPr lvl="0"/>
            <a:endParaRPr lang="fr-FR" sz="1200" dirty="0"/>
          </a:p>
          <a:p>
            <a:pPr lvl="0"/>
            <a:endParaRPr lang="fr-FR" sz="1200" dirty="0"/>
          </a:p>
          <a:p>
            <a:r>
              <a:rPr lang="fr-FR" sz="1200" b="1" dirty="0"/>
              <a:t>collioure.invest.solidaire@gmail.com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3373" y="332656"/>
            <a:ext cx="18415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9858" y="348291"/>
            <a:ext cx="2074756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6525" y="2025950"/>
            <a:ext cx="3131840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AE6E5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Club d'investisseurs, nous voulons que notre épargne serve au développement vertueux de notre territoire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Nous souhaitons soutenir financièrement et accom­pagner des entreprises qui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Ont un impact sur Collioure (ou son immédiate proximité)</a:t>
            </a:r>
            <a:endParaRPr kumimoji="0" lang="fr-FR" altLang="fr-FR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Créent localement de l'emploi</a:t>
            </a:r>
            <a:endParaRPr kumimoji="0" lang="fr-FR" altLang="fr-FR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Renforcent l'économie du territoire et de Collioure</a:t>
            </a:r>
            <a:endParaRPr kumimoji="0" lang="fr-FR" altLang="fr-FR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Respectent l'économie durable et le circuit court</a:t>
            </a:r>
            <a:endParaRPr kumimoji="0" lang="fr-FR" altLang="fr-FR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Sont gérées solidairement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Nous intervenons au capital et en renforcement des fonds propres</a:t>
            </a:r>
            <a:endParaRPr kumimoji="0" lang="fr-FR" altLang="fr-FR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Image 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77272"/>
            <a:ext cx="754072" cy="75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39552" y="6080516"/>
            <a:ext cx="2457710" cy="27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</a:pPr>
            <a:r>
              <a:rPr lang="fr-FR" sz="1100" b="1" spc="30" dirty="0">
                <a:solidFill>
                  <a:srgbClr val="FF0000"/>
                </a:solidFill>
                <a:ea typeface="Calibri"/>
                <a:cs typeface="Times New Roman"/>
              </a:rPr>
              <a:t>Pour une prise de contact</a:t>
            </a:r>
            <a:endParaRPr lang="fr-FR" sz="900" dirty="0">
              <a:ea typeface="Calibri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72579" y="1799932"/>
            <a:ext cx="2897248" cy="380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Bef>
                <a:spcPts val="300"/>
              </a:spcBef>
              <a:spcAft>
                <a:spcPts val="0"/>
              </a:spcAft>
            </a:pPr>
            <a:endParaRPr lang="fr-FR" sz="1200" b="1" spc="50" dirty="0" smtClean="0">
              <a:ea typeface="Calibri"/>
              <a:cs typeface="Times New Roman"/>
            </a:endParaRPr>
          </a:p>
          <a:p>
            <a:pPr marL="457200">
              <a:lnSpc>
                <a:spcPct val="107000"/>
              </a:lnSpc>
              <a:spcBef>
                <a:spcPts val="300"/>
              </a:spcBef>
              <a:spcAft>
                <a:spcPts val="0"/>
              </a:spcAft>
            </a:pPr>
            <a:endParaRPr lang="fr-FR" sz="1200" b="1" spc="50" dirty="0">
              <a:ea typeface="Calibri"/>
              <a:cs typeface="Times New Roman"/>
            </a:endParaRPr>
          </a:p>
          <a:p>
            <a:pPr marL="457200">
              <a:lnSpc>
                <a:spcPct val="107000"/>
              </a:lnSpc>
              <a:spcBef>
                <a:spcPts val="300"/>
              </a:spcBef>
              <a:spcAft>
                <a:spcPts val="0"/>
              </a:spcAft>
            </a:pPr>
            <a:endParaRPr lang="fr-FR" sz="1200" b="1" spc="50" dirty="0" smtClean="0">
              <a:ea typeface="Calibri"/>
              <a:cs typeface="Times New Roman"/>
            </a:endParaRPr>
          </a:p>
          <a:p>
            <a:pPr marL="457200">
              <a:lnSpc>
                <a:spcPct val="107000"/>
              </a:lnSpc>
              <a:spcBef>
                <a:spcPts val="300"/>
              </a:spcBef>
              <a:spcAft>
                <a:spcPts val="0"/>
              </a:spcAft>
            </a:pPr>
            <a:endParaRPr lang="fr-FR" sz="1200" b="1" spc="50" dirty="0">
              <a:ea typeface="Calibri"/>
              <a:cs typeface="Times New Roman"/>
            </a:endParaRPr>
          </a:p>
          <a:p>
            <a:pPr marL="457200">
              <a:lnSpc>
                <a:spcPct val="107000"/>
              </a:lnSpc>
              <a:spcBef>
                <a:spcPts val="300"/>
              </a:spcBef>
              <a:spcAft>
                <a:spcPts val="0"/>
              </a:spcAft>
            </a:pPr>
            <a:endParaRPr lang="fr-FR" sz="1200" b="1" spc="50" dirty="0" smtClean="0">
              <a:ea typeface="Calibri"/>
              <a:cs typeface="Times New Roman"/>
            </a:endParaRPr>
          </a:p>
          <a:p>
            <a:pPr marL="457200">
              <a:lnSpc>
                <a:spcPct val="107000"/>
              </a:lnSpc>
              <a:spcBef>
                <a:spcPts val="300"/>
              </a:spcBef>
              <a:spcAft>
                <a:spcPts val="0"/>
              </a:spcAft>
            </a:pPr>
            <a:r>
              <a:rPr lang="fr-FR" sz="1200" b="1" spc="50" dirty="0" smtClean="0">
                <a:ea typeface="Calibri"/>
                <a:cs typeface="Times New Roman"/>
              </a:rPr>
              <a:t>Nous </a:t>
            </a:r>
            <a:r>
              <a:rPr lang="fr-FR" sz="1200" b="1" spc="50" dirty="0">
                <a:ea typeface="Calibri"/>
                <a:cs typeface="Times New Roman"/>
              </a:rPr>
              <a:t>sommes sur </a:t>
            </a:r>
            <a:r>
              <a:rPr lang="fr-FR" sz="1200" b="1" spc="50" dirty="0" err="1" smtClean="0">
                <a:ea typeface="Calibri"/>
                <a:cs typeface="Times New Roman"/>
              </a:rPr>
              <a:t>FaceBook</a:t>
            </a:r>
            <a:r>
              <a:rPr lang="fr-FR" sz="1200" b="1" spc="50" dirty="0" smtClean="0">
                <a:ea typeface="Calibri"/>
                <a:cs typeface="Times New Roman"/>
              </a:rPr>
              <a:t/>
            </a:r>
            <a:br>
              <a:rPr lang="fr-FR" sz="1200" b="1" spc="50" dirty="0" smtClean="0">
                <a:ea typeface="Calibri"/>
                <a:cs typeface="Times New Roman"/>
              </a:rPr>
            </a:br>
            <a:r>
              <a:rPr lang="fr-FR" sz="1200" b="1" i="1" spc="50" dirty="0" smtClean="0">
                <a:ea typeface="Calibri"/>
                <a:cs typeface="Times New Roman"/>
              </a:rPr>
              <a:t>facebook.com/</a:t>
            </a:r>
            <a:r>
              <a:rPr lang="fr-FR" sz="1200" b="1" i="1" spc="50" dirty="0" err="1" smtClean="0">
                <a:ea typeface="Calibri"/>
                <a:cs typeface="Times New Roman"/>
              </a:rPr>
              <a:t>Collioure.Invest</a:t>
            </a:r>
            <a:endParaRPr lang="fr-FR" sz="900" dirty="0">
              <a:ea typeface="Calibri"/>
              <a:cs typeface="Times New Roman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fr-FR" spc="30" dirty="0">
                <a:ea typeface="Calibri"/>
                <a:cs typeface="Times New Roman"/>
              </a:rPr>
              <a:t> </a:t>
            </a:r>
            <a:endParaRPr lang="fr-FR" sz="1100" dirty="0">
              <a:ea typeface="Calibri"/>
              <a:cs typeface="Times New Roman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fr-FR" sz="1400" spc="30" dirty="0">
                <a:ea typeface="Calibri"/>
                <a:cs typeface="Times New Roman"/>
              </a:rPr>
              <a:t>Lors de nos réunions mensuelles nous décidons de l'éligibilité des projets qui nous sont présentés, du montant (2000-5000€), des modes d'intervention et nous assurons un suivi des entreprises soutenues</a:t>
            </a:r>
            <a:endParaRPr lang="fr-FR" sz="1000" dirty="0">
              <a:ea typeface="Calibri"/>
              <a:cs typeface="Times New Roman"/>
            </a:endParaRPr>
          </a:p>
        </p:txBody>
      </p:sp>
      <p:pic>
        <p:nvPicPr>
          <p:cNvPr id="15" name="Image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916832"/>
            <a:ext cx="1026599" cy="100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2637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Affichage à l'écran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Daniel</dc:creator>
  <cp:lastModifiedBy>Daniel</cp:lastModifiedBy>
  <cp:revision>1</cp:revision>
  <dcterms:created xsi:type="dcterms:W3CDTF">2021-10-11T16:46:05Z</dcterms:created>
  <dcterms:modified xsi:type="dcterms:W3CDTF">2021-10-11T16:46:34Z</dcterms:modified>
</cp:coreProperties>
</file>